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2" r:id="rId1"/>
  </p:sldMasterIdLst>
  <p:sldIdLst>
    <p:sldId id="272" r:id="rId2"/>
    <p:sldId id="262" r:id="rId3"/>
    <p:sldId id="266" r:id="rId4"/>
    <p:sldId id="257" r:id="rId5"/>
    <p:sldId id="258" r:id="rId6"/>
    <p:sldId id="278" r:id="rId7"/>
    <p:sldId id="282" r:id="rId8"/>
    <p:sldId id="283" r:id="rId9"/>
    <p:sldId id="288" r:id="rId10"/>
    <p:sldId id="284" r:id="rId11"/>
    <p:sldId id="286" r:id="rId12"/>
    <p:sldId id="287" r:id="rId13"/>
    <p:sldId id="289" r:id="rId1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neider, Lisa M" initials="SLM" lastIdx="1" clrIdx="0">
    <p:extLst>
      <p:ext uri="{19B8F6BF-5375-455C-9EA6-DF929625EA0E}">
        <p15:presenceInfo xmlns:p15="http://schemas.microsoft.com/office/powerpoint/2012/main" userId="S::P00118439@houstonisd.org::7e92a3f0-bb9a-4411-b127-18060eba1a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F3A903-50CE-4479-8E4D-3DADE6FE918C}" v="24" dt="2022-10-14T23:01:54.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027B5B-8EF8-4A0F-8C4A-4EADC66723D1}"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7151CA73-1241-4AB4-8078-31E49328D03D}">
      <dgm:prSet/>
      <dgm:spPr/>
      <dgm:t>
        <a:bodyPr/>
        <a:lstStyle/>
        <a:p>
          <a:r>
            <a:rPr lang="en-US" dirty="0"/>
            <a:t>Develop the student-athlete</a:t>
          </a:r>
        </a:p>
      </dgm:t>
    </dgm:pt>
    <dgm:pt modelId="{5BC5DE14-69CB-4424-9D02-FAD1E14DDA7B}" type="parTrans" cxnId="{BED877A9-9ACB-4776-8191-5451E747774E}">
      <dgm:prSet/>
      <dgm:spPr/>
      <dgm:t>
        <a:bodyPr/>
        <a:lstStyle/>
        <a:p>
          <a:endParaRPr lang="en-US"/>
        </a:p>
      </dgm:t>
    </dgm:pt>
    <dgm:pt modelId="{95F714C5-D654-4E83-8D76-F68F64DC68EE}" type="sibTrans" cxnId="{BED877A9-9ACB-4776-8191-5451E747774E}">
      <dgm:prSet/>
      <dgm:spPr/>
      <dgm:t>
        <a:bodyPr/>
        <a:lstStyle/>
        <a:p>
          <a:endParaRPr lang="en-US"/>
        </a:p>
      </dgm:t>
    </dgm:pt>
    <dgm:pt modelId="{04668860-C563-464E-A15E-1C00EA1B9B9E}">
      <dgm:prSet/>
      <dgm:spPr/>
      <dgm:t>
        <a:bodyPr/>
        <a:lstStyle/>
        <a:p>
          <a:r>
            <a:rPr lang="en-US" dirty="0"/>
            <a:t>Increase participation in afterschool activities</a:t>
          </a:r>
        </a:p>
      </dgm:t>
    </dgm:pt>
    <dgm:pt modelId="{C1DEC9DE-0339-4085-8F41-822FB0DBEF5E}" type="parTrans" cxnId="{C32D23D9-28FC-475D-9C1B-874DB2A161AC}">
      <dgm:prSet/>
      <dgm:spPr/>
      <dgm:t>
        <a:bodyPr/>
        <a:lstStyle/>
        <a:p>
          <a:endParaRPr lang="en-US"/>
        </a:p>
      </dgm:t>
    </dgm:pt>
    <dgm:pt modelId="{2FE11D7A-FCAB-4B49-8032-D7579FC97B3E}" type="sibTrans" cxnId="{C32D23D9-28FC-475D-9C1B-874DB2A161AC}">
      <dgm:prSet/>
      <dgm:spPr/>
      <dgm:t>
        <a:bodyPr/>
        <a:lstStyle/>
        <a:p>
          <a:endParaRPr lang="en-US"/>
        </a:p>
      </dgm:t>
    </dgm:pt>
    <dgm:pt modelId="{BE78EF9B-D6B0-49FF-8FA2-9A93A9B42274}">
      <dgm:prSet/>
      <dgm:spPr/>
      <dgm:t>
        <a:bodyPr/>
        <a:lstStyle/>
        <a:p>
          <a:r>
            <a:rPr lang="en-US" dirty="0"/>
            <a:t>Improve school spirit and atmosphere</a:t>
          </a:r>
        </a:p>
      </dgm:t>
    </dgm:pt>
    <dgm:pt modelId="{93CD5981-6C21-45F8-8193-19C005101FA2}" type="parTrans" cxnId="{373CF404-4BE2-4849-93A7-B61C3C59E899}">
      <dgm:prSet/>
      <dgm:spPr/>
      <dgm:t>
        <a:bodyPr/>
        <a:lstStyle/>
        <a:p>
          <a:endParaRPr lang="en-US"/>
        </a:p>
      </dgm:t>
    </dgm:pt>
    <dgm:pt modelId="{22A3896F-895C-444E-88F9-A7FEF8DDCC64}" type="sibTrans" cxnId="{373CF404-4BE2-4849-93A7-B61C3C59E899}">
      <dgm:prSet/>
      <dgm:spPr/>
      <dgm:t>
        <a:bodyPr/>
        <a:lstStyle/>
        <a:p>
          <a:endParaRPr lang="en-US"/>
        </a:p>
      </dgm:t>
    </dgm:pt>
    <dgm:pt modelId="{32EDB0B3-DBE1-45F0-9226-9079E975A327}">
      <dgm:prSet/>
      <dgm:spPr/>
      <dgm:t>
        <a:bodyPr/>
        <a:lstStyle/>
        <a:p>
          <a:r>
            <a:rPr lang="en-US" dirty="0"/>
            <a:t>Increase family, community, and school involvement</a:t>
          </a:r>
        </a:p>
      </dgm:t>
    </dgm:pt>
    <dgm:pt modelId="{43C69412-FC74-4F66-8851-8EB7359BD55F}" type="parTrans" cxnId="{F1397D11-1AC2-46DD-A3C7-3EE306BA4089}">
      <dgm:prSet/>
      <dgm:spPr/>
      <dgm:t>
        <a:bodyPr/>
        <a:lstStyle/>
        <a:p>
          <a:endParaRPr lang="en-US"/>
        </a:p>
      </dgm:t>
    </dgm:pt>
    <dgm:pt modelId="{80CAE137-D32A-4236-A10A-774E471FD330}" type="sibTrans" cxnId="{F1397D11-1AC2-46DD-A3C7-3EE306BA4089}">
      <dgm:prSet/>
      <dgm:spPr/>
      <dgm:t>
        <a:bodyPr/>
        <a:lstStyle/>
        <a:p>
          <a:endParaRPr lang="en-US"/>
        </a:p>
      </dgm:t>
    </dgm:pt>
    <dgm:pt modelId="{4CF9887E-10DA-4A1F-9387-D74B4E41038F}">
      <dgm:prSet/>
      <dgm:spPr/>
      <dgm:t>
        <a:bodyPr/>
        <a:lstStyle/>
        <a:p>
          <a:r>
            <a:rPr lang="en-US" dirty="0"/>
            <a:t>Recognize and encourage athletic excellence</a:t>
          </a:r>
        </a:p>
      </dgm:t>
    </dgm:pt>
    <dgm:pt modelId="{E14E0D42-0DB5-4F4E-8E93-04DB90F49005}" type="parTrans" cxnId="{94DF6E86-CBAE-453B-975E-48313F40966E}">
      <dgm:prSet/>
      <dgm:spPr/>
      <dgm:t>
        <a:bodyPr/>
        <a:lstStyle/>
        <a:p>
          <a:endParaRPr lang="en-US"/>
        </a:p>
      </dgm:t>
    </dgm:pt>
    <dgm:pt modelId="{A066B550-7FF2-4BA3-A899-6A54831CFAED}" type="sibTrans" cxnId="{94DF6E86-CBAE-453B-975E-48313F40966E}">
      <dgm:prSet/>
      <dgm:spPr/>
      <dgm:t>
        <a:bodyPr/>
        <a:lstStyle/>
        <a:p>
          <a:endParaRPr lang="en-US"/>
        </a:p>
      </dgm:t>
    </dgm:pt>
    <dgm:pt modelId="{FEEBBCB0-0D89-4689-A305-7C0381CB50D0}">
      <dgm:prSet/>
      <dgm:spPr/>
      <dgm:t>
        <a:bodyPr/>
        <a:lstStyle/>
        <a:p>
          <a:r>
            <a:rPr lang="en-US" dirty="0"/>
            <a:t>Teach and promote sportsmanship </a:t>
          </a:r>
        </a:p>
      </dgm:t>
    </dgm:pt>
    <dgm:pt modelId="{7884502A-EC18-454C-9828-CE4EEFF040A9}" type="parTrans" cxnId="{75003982-3DCE-4EC1-BA92-B37A7574A729}">
      <dgm:prSet/>
      <dgm:spPr/>
      <dgm:t>
        <a:bodyPr/>
        <a:lstStyle/>
        <a:p>
          <a:endParaRPr lang="en-US"/>
        </a:p>
      </dgm:t>
    </dgm:pt>
    <dgm:pt modelId="{C4F16DB5-7AEB-46E6-8000-5C0A815B3A21}" type="sibTrans" cxnId="{75003982-3DCE-4EC1-BA92-B37A7574A729}">
      <dgm:prSet/>
      <dgm:spPr/>
      <dgm:t>
        <a:bodyPr/>
        <a:lstStyle/>
        <a:p>
          <a:endParaRPr lang="en-US"/>
        </a:p>
      </dgm:t>
    </dgm:pt>
    <dgm:pt modelId="{05CC6748-F950-40F5-8118-DC8F30537214}" type="pres">
      <dgm:prSet presAssocID="{F6027B5B-8EF8-4A0F-8C4A-4EADC66723D1}" presName="root" presStyleCnt="0">
        <dgm:presLayoutVars>
          <dgm:dir/>
          <dgm:resizeHandles val="exact"/>
        </dgm:presLayoutVars>
      </dgm:prSet>
      <dgm:spPr/>
    </dgm:pt>
    <dgm:pt modelId="{130778EB-8784-4967-9A0F-03E8884441A1}" type="pres">
      <dgm:prSet presAssocID="{7151CA73-1241-4AB4-8078-31E49328D03D}" presName="compNode" presStyleCnt="0"/>
      <dgm:spPr/>
    </dgm:pt>
    <dgm:pt modelId="{BDECE7EF-6D82-45D4-9096-6436211BA9BE}" type="pres">
      <dgm:prSet presAssocID="{7151CA73-1241-4AB4-8078-31E49328D03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ort Balls"/>
        </a:ext>
      </dgm:extLst>
    </dgm:pt>
    <dgm:pt modelId="{6B6FC677-FC92-441D-BA25-B557A2EBFF71}" type="pres">
      <dgm:prSet presAssocID="{7151CA73-1241-4AB4-8078-31E49328D03D}" presName="spaceRect" presStyleCnt="0"/>
      <dgm:spPr/>
    </dgm:pt>
    <dgm:pt modelId="{D077B1D1-884D-4F75-A42E-CF5E625244B3}" type="pres">
      <dgm:prSet presAssocID="{7151CA73-1241-4AB4-8078-31E49328D03D}" presName="textRect" presStyleLbl="revTx" presStyleIdx="0" presStyleCnt="6">
        <dgm:presLayoutVars>
          <dgm:chMax val="1"/>
          <dgm:chPref val="1"/>
        </dgm:presLayoutVars>
      </dgm:prSet>
      <dgm:spPr/>
    </dgm:pt>
    <dgm:pt modelId="{76F94E02-BA1B-4513-939D-79D5B953CC76}" type="pres">
      <dgm:prSet presAssocID="{95F714C5-D654-4E83-8D76-F68F64DC68EE}" presName="sibTrans" presStyleCnt="0"/>
      <dgm:spPr/>
    </dgm:pt>
    <dgm:pt modelId="{8362E5C1-5543-4674-95E0-26FF04D257CC}" type="pres">
      <dgm:prSet presAssocID="{04668860-C563-464E-A15E-1C00EA1B9B9E}" presName="compNode" presStyleCnt="0"/>
      <dgm:spPr/>
    </dgm:pt>
    <dgm:pt modelId="{604BAEC7-0DC9-41B2-BD44-4F1ADF5D5980}" type="pres">
      <dgm:prSet presAssocID="{04668860-C563-464E-A15E-1C00EA1B9B9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6B655D36-0D5D-4CE8-823C-8FBA58D8A76A}" type="pres">
      <dgm:prSet presAssocID="{04668860-C563-464E-A15E-1C00EA1B9B9E}" presName="spaceRect" presStyleCnt="0"/>
      <dgm:spPr/>
    </dgm:pt>
    <dgm:pt modelId="{5EB2F6A1-2C69-4627-88FC-257171E7FDC7}" type="pres">
      <dgm:prSet presAssocID="{04668860-C563-464E-A15E-1C00EA1B9B9E}" presName="textRect" presStyleLbl="revTx" presStyleIdx="1" presStyleCnt="6">
        <dgm:presLayoutVars>
          <dgm:chMax val="1"/>
          <dgm:chPref val="1"/>
        </dgm:presLayoutVars>
      </dgm:prSet>
      <dgm:spPr/>
    </dgm:pt>
    <dgm:pt modelId="{FC363F94-FCE4-4004-B5E3-F7C05B977F27}" type="pres">
      <dgm:prSet presAssocID="{2FE11D7A-FCAB-4B49-8032-D7579FC97B3E}" presName="sibTrans" presStyleCnt="0"/>
      <dgm:spPr/>
    </dgm:pt>
    <dgm:pt modelId="{F091C2EA-B6F0-4DF4-9F88-678AC01E36A3}" type="pres">
      <dgm:prSet presAssocID="{BE78EF9B-D6B0-49FF-8FA2-9A93A9B42274}" presName="compNode" presStyleCnt="0"/>
      <dgm:spPr/>
    </dgm:pt>
    <dgm:pt modelId="{E124ECAE-2008-401E-9257-2E3667425C19}" type="pres">
      <dgm:prSet presAssocID="{BE78EF9B-D6B0-49FF-8FA2-9A93A9B4227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spiration2"/>
        </a:ext>
      </dgm:extLst>
    </dgm:pt>
    <dgm:pt modelId="{85995ECD-69D7-43F1-943B-14B8D6494F15}" type="pres">
      <dgm:prSet presAssocID="{BE78EF9B-D6B0-49FF-8FA2-9A93A9B42274}" presName="spaceRect" presStyleCnt="0"/>
      <dgm:spPr/>
    </dgm:pt>
    <dgm:pt modelId="{9566DA5A-3650-4FF8-B170-B1D5CC9EB29F}" type="pres">
      <dgm:prSet presAssocID="{BE78EF9B-D6B0-49FF-8FA2-9A93A9B42274}" presName="textRect" presStyleLbl="revTx" presStyleIdx="2" presStyleCnt="6">
        <dgm:presLayoutVars>
          <dgm:chMax val="1"/>
          <dgm:chPref val="1"/>
        </dgm:presLayoutVars>
      </dgm:prSet>
      <dgm:spPr/>
    </dgm:pt>
    <dgm:pt modelId="{B878872A-A2EB-457A-B9A7-58BB7C4D9522}" type="pres">
      <dgm:prSet presAssocID="{22A3896F-895C-444E-88F9-A7FEF8DDCC64}" presName="sibTrans" presStyleCnt="0"/>
      <dgm:spPr/>
    </dgm:pt>
    <dgm:pt modelId="{0368C2DC-195F-459A-B85F-53F086F53E00}" type="pres">
      <dgm:prSet presAssocID="{32EDB0B3-DBE1-45F0-9226-9079E975A327}" presName="compNode" presStyleCnt="0"/>
      <dgm:spPr/>
    </dgm:pt>
    <dgm:pt modelId="{7C53CF01-6946-437C-AF36-A868B5E3678F}" type="pres">
      <dgm:prSet presAssocID="{32EDB0B3-DBE1-45F0-9226-9079E975A32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291DEEA0-91BD-4E21-AC6C-B5DF674644F0}" type="pres">
      <dgm:prSet presAssocID="{32EDB0B3-DBE1-45F0-9226-9079E975A327}" presName="spaceRect" presStyleCnt="0"/>
      <dgm:spPr/>
    </dgm:pt>
    <dgm:pt modelId="{E99A0B23-5678-4664-8048-385E8C35A1A3}" type="pres">
      <dgm:prSet presAssocID="{32EDB0B3-DBE1-45F0-9226-9079E975A327}" presName="textRect" presStyleLbl="revTx" presStyleIdx="3" presStyleCnt="6">
        <dgm:presLayoutVars>
          <dgm:chMax val="1"/>
          <dgm:chPref val="1"/>
        </dgm:presLayoutVars>
      </dgm:prSet>
      <dgm:spPr/>
    </dgm:pt>
    <dgm:pt modelId="{740E0DFE-253E-4A82-94C9-CECB13049F06}" type="pres">
      <dgm:prSet presAssocID="{80CAE137-D32A-4236-A10A-774E471FD330}" presName="sibTrans" presStyleCnt="0"/>
      <dgm:spPr/>
    </dgm:pt>
    <dgm:pt modelId="{EA6A6C6B-B491-435B-A239-05B072BA69E5}" type="pres">
      <dgm:prSet presAssocID="{4CF9887E-10DA-4A1F-9387-D74B4E41038F}" presName="compNode" presStyleCnt="0"/>
      <dgm:spPr/>
    </dgm:pt>
    <dgm:pt modelId="{51C43936-D5DC-4FC0-8801-39600C751C07}" type="pres">
      <dgm:prSet presAssocID="{4CF9887E-10DA-4A1F-9387-D74B4E41038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rophy"/>
        </a:ext>
      </dgm:extLst>
    </dgm:pt>
    <dgm:pt modelId="{C0AFC609-DBF5-4B7C-83FF-623F22137692}" type="pres">
      <dgm:prSet presAssocID="{4CF9887E-10DA-4A1F-9387-D74B4E41038F}" presName="spaceRect" presStyleCnt="0"/>
      <dgm:spPr/>
    </dgm:pt>
    <dgm:pt modelId="{CBA504ED-89CC-4BA7-A30A-7B7D169C5819}" type="pres">
      <dgm:prSet presAssocID="{4CF9887E-10DA-4A1F-9387-D74B4E41038F}" presName="textRect" presStyleLbl="revTx" presStyleIdx="4" presStyleCnt="6">
        <dgm:presLayoutVars>
          <dgm:chMax val="1"/>
          <dgm:chPref val="1"/>
        </dgm:presLayoutVars>
      </dgm:prSet>
      <dgm:spPr/>
    </dgm:pt>
    <dgm:pt modelId="{1F1965DC-49CE-41DD-8C11-F2A1E94ED93B}" type="pres">
      <dgm:prSet presAssocID="{A066B550-7FF2-4BA3-A899-6A54831CFAED}" presName="sibTrans" presStyleCnt="0"/>
      <dgm:spPr/>
    </dgm:pt>
    <dgm:pt modelId="{BEFB98ED-0282-4925-B08B-E5BB0F128B38}" type="pres">
      <dgm:prSet presAssocID="{FEEBBCB0-0D89-4689-A305-7C0381CB50D0}" presName="compNode" presStyleCnt="0"/>
      <dgm:spPr/>
    </dgm:pt>
    <dgm:pt modelId="{169DAD7C-0D15-496C-B669-3348D1C5DE1D}" type="pres">
      <dgm:prSet presAssocID="{FEEBBCB0-0D89-4689-A305-7C0381CB50D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lassroom"/>
        </a:ext>
      </dgm:extLst>
    </dgm:pt>
    <dgm:pt modelId="{5665F33B-604B-4F16-B682-519BFCB92D7B}" type="pres">
      <dgm:prSet presAssocID="{FEEBBCB0-0D89-4689-A305-7C0381CB50D0}" presName="spaceRect" presStyleCnt="0"/>
      <dgm:spPr/>
    </dgm:pt>
    <dgm:pt modelId="{7BAAB7D0-6198-4FEE-9002-EB64AEA6079C}" type="pres">
      <dgm:prSet presAssocID="{FEEBBCB0-0D89-4689-A305-7C0381CB50D0}" presName="textRect" presStyleLbl="revTx" presStyleIdx="5" presStyleCnt="6">
        <dgm:presLayoutVars>
          <dgm:chMax val="1"/>
          <dgm:chPref val="1"/>
        </dgm:presLayoutVars>
      </dgm:prSet>
      <dgm:spPr/>
    </dgm:pt>
  </dgm:ptLst>
  <dgm:cxnLst>
    <dgm:cxn modelId="{373CF404-4BE2-4849-93A7-B61C3C59E899}" srcId="{F6027B5B-8EF8-4A0F-8C4A-4EADC66723D1}" destId="{BE78EF9B-D6B0-49FF-8FA2-9A93A9B42274}" srcOrd="2" destOrd="0" parTransId="{93CD5981-6C21-45F8-8193-19C005101FA2}" sibTransId="{22A3896F-895C-444E-88F9-A7FEF8DDCC64}"/>
    <dgm:cxn modelId="{F1397D11-1AC2-46DD-A3C7-3EE306BA4089}" srcId="{F6027B5B-8EF8-4A0F-8C4A-4EADC66723D1}" destId="{32EDB0B3-DBE1-45F0-9226-9079E975A327}" srcOrd="3" destOrd="0" parTransId="{43C69412-FC74-4F66-8851-8EB7359BD55F}" sibTransId="{80CAE137-D32A-4236-A10A-774E471FD330}"/>
    <dgm:cxn modelId="{5CCE1131-5E7A-4739-8F51-10B13C88FFC1}" type="presOf" srcId="{F6027B5B-8EF8-4A0F-8C4A-4EADC66723D1}" destId="{05CC6748-F950-40F5-8118-DC8F30537214}" srcOrd="0" destOrd="0" presId="urn:microsoft.com/office/officeart/2018/2/layout/IconLabelList"/>
    <dgm:cxn modelId="{BAC22740-B840-4990-9EF4-D1FF0E8E12F0}" type="presOf" srcId="{32EDB0B3-DBE1-45F0-9226-9079E975A327}" destId="{E99A0B23-5678-4664-8048-385E8C35A1A3}" srcOrd="0" destOrd="0" presId="urn:microsoft.com/office/officeart/2018/2/layout/IconLabelList"/>
    <dgm:cxn modelId="{3A681A45-0D23-4296-8F2E-E47413FEC9F8}" type="presOf" srcId="{04668860-C563-464E-A15E-1C00EA1B9B9E}" destId="{5EB2F6A1-2C69-4627-88FC-257171E7FDC7}" srcOrd="0" destOrd="0" presId="urn:microsoft.com/office/officeart/2018/2/layout/IconLabelList"/>
    <dgm:cxn modelId="{C8C71C4F-9FB6-4700-A7F4-8607510DF23A}" type="presOf" srcId="{7151CA73-1241-4AB4-8078-31E49328D03D}" destId="{D077B1D1-884D-4F75-A42E-CF5E625244B3}" srcOrd="0" destOrd="0" presId="urn:microsoft.com/office/officeart/2018/2/layout/IconLabelList"/>
    <dgm:cxn modelId="{22F9D852-A480-4965-9496-108CB17D5200}" type="presOf" srcId="{BE78EF9B-D6B0-49FF-8FA2-9A93A9B42274}" destId="{9566DA5A-3650-4FF8-B170-B1D5CC9EB29F}" srcOrd="0" destOrd="0" presId="urn:microsoft.com/office/officeart/2018/2/layout/IconLabelList"/>
    <dgm:cxn modelId="{75003982-3DCE-4EC1-BA92-B37A7574A729}" srcId="{F6027B5B-8EF8-4A0F-8C4A-4EADC66723D1}" destId="{FEEBBCB0-0D89-4689-A305-7C0381CB50D0}" srcOrd="5" destOrd="0" parTransId="{7884502A-EC18-454C-9828-CE4EEFF040A9}" sibTransId="{C4F16DB5-7AEB-46E6-8000-5C0A815B3A21}"/>
    <dgm:cxn modelId="{94DF6E86-CBAE-453B-975E-48313F40966E}" srcId="{F6027B5B-8EF8-4A0F-8C4A-4EADC66723D1}" destId="{4CF9887E-10DA-4A1F-9387-D74B4E41038F}" srcOrd="4" destOrd="0" parTransId="{E14E0D42-0DB5-4F4E-8E93-04DB90F49005}" sibTransId="{A066B550-7FF2-4BA3-A899-6A54831CFAED}"/>
    <dgm:cxn modelId="{BED877A9-9ACB-4776-8191-5451E747774E}" srcId="{F6027B5B-8EF8-4A0F-8C4A-4EADC66723D1}" destId="{7151CA73-1241-4AB4-8078-31E49328D03D}" srcOrd="0" destOrd="0" parTransId="{5BC5DE14-69CB-4424-9D02-FAD1E14DDA7B}" sibTransId="{95F714C5-D654-4E83-8D76-F68F64DC68EE}"/>
    <dgm:cxn modelId="{BE0707B6-86DA-4DAF-B3FA-86FECB9D5216}" type="presOf" srcId="{FEEBBCB0-0D89-4689-A305-7C0381CB50D0}" destId="{7BAAB7D0-6198-4FEE-9002-EB64AEA6079C}" srcOrd="0" destOrd="0" presId="urn:microsoft.com/office/officeart/2018/2/layout/IconLabelList"/>
    <dgm:cxn modelId="{C32D23D9-28FC-475D-9C1B-874DB2A161AC}" srcId="{F6027B5B-8EF8-4A0F-8C4A-4EADC66723D1}" destId="{04668860-C563-464E-A15E-1C00EA1B9B9E}" srcOrd="1" destOrd="0" parTransId="{C1DEC9DE-0339-4085-8F41-822FB0DBEF5E}" sibTransId="{2FE11D7A-FCAB-4B49-8032-D7579FC97B3E}"/>
    <dgm:cxn modelId="{CBEE39FB-4818-464D-9B44-B46514D0C0A6}" type="presOf" srcId="{4CF9887E-10DA-4A1F-9387-D74B4E41038F}" destId="{CBA504ED-89CC-4BA7-A30A-7B7D169C5819}" srcOrd="0" destOrd="0" presId="urn:microsoft.com/office/officeart/2018/2/layout/IconLabelList"/>
    <dgm:cxn modelId="{015FFC4C-FE3A-4A2F-9398-50E18D03C8B9}" type="presParOf" srcId="{05CC6748-F950-40F5-8118-DC8F30537214}" destId="{130778EB-8784-4967-9A0F-03E8884441A1}" srcOrd="0" destOrd="0" presId="urn:microsoft.com/office/officeart/2018/2/layout/IconLabelList"/>
    <dgm:cxn modelId="{1EC4DE72-6BCE-4FC2-81A1-00F2714C8140}" type="presParOf" srcId="{130778EB-8784-4967-9A0F-03E8884441A1}" destId="{BDECE7EF-6D82-45D4-9096-6436211BA9BE}" srcOrd="0" destOrd="0" presId="urn:microsoft.com/office/officeart/2018/2/layout/IconLabelList"/>
    <dgm:cxn modelId="{462E91FE-240E-4366-9733-E7D29082E905}" type="presParOf" srcId="{130778EB-8784-4967-9A0F-03E8884441A1}" destId="{6B6FC677-FC92-441D-BA25-B557A2EBFF71}" srcOrd="1" destOrd="0" presId="urn:microsoft.com/office/officeart/2018/2/layout/IconLabelList"/>
    <dgm:cxn modelId="{A20071A7-CF57-478B-83CE-A91BC3659CF3}" type="presParOf" srcId="{130778EB-8784-4967-9A0F-03E8884441A1}" destId="{D077B1D1-884D-4F75-A42E-CF5E625244B3}" srcOrd="2" destOrd="0" presId="urn:microsoft.com/office/officeart/2018/2/layout/IconLabelList"/>
    <dgm:cxn modelId="{062EAD62-410F-44A8-949C-CBE838070AFF}" type="presParOf" srcId="{05CC6748-F950-40F5-8118-DC8F30537214}" destId="{76F94E02-BA1B-4513-939D-79D5B953CC76}" srcOrd="1" destOrd="0" presId="urn:microsoft.com/office/officeart/2018/2/layout/IconLabelList"/>
    <dgm:cxn modelId="{E631FFA8-52BC-4C86-81EA-38F934E5AEE9}" type="presParOf" srcId="{05CC6748-F950-40F5-8118-DC8F30537214}" destId="{8362E5C1-5543-4674-95E0-26FF04D257CC}" srcOrd="2" destOrd="0" presId="urn:microsoft.com/office/officeart/2018/2/layout/IconLabelList"/>
    <dgm:cxn modelId="{2844510E-FD0F-43F3-95A9-78EE066383E4}" type="presParOf" srcId="{8362E5C1-5543-4674-95E0-26FF04D257CC}" destId="{604BAEC7-0DC9-41B2-BD44-4F1ADF5D5980}" srcOrd="0" destOrd="0" presId="urn:microsoft.com/office/officeart/2018/2/layout/IconLabelList"/>
    <dgm:cxn modelId="{0AB36861-06CD-4F1F-9AA3-B8CD8213CA00}" type="presParOf" srcId="{8362E5C1-5543-4674-95E0-26FF04D257CC}" destId="{6B655D36-0D5D-4CE8-823C-8FBA58D8A76A}" srcOrd="1" destOrd="0" presId="urn:microsoft.com/office/officeart/2018/2/layout/IconLabelList"/>
    <dgm:cxn modelId="{0A9FF86C-3B6F-4ACF-B969-9F66120A2D3D}" type="presParOf" srcId="{8362E5C1-5543-4674-95E0-26FF04D257CC}" destId="{5EB2F6A1-2C69-4627-88FC-257171E7FDC7}" srcOrd="2" destOrd="0" presId="urn:microsoft.com/office/officeart/2018/2/layout/IconLabelList"/>
    <dgm:cxn modelId="{6768AF1F-1F0D-4905-B349-7EC5D9F85349}" type="presParOf" srcId="{05CC6748-F950-40F5-8118-DC8F30537214}" destId="{FC363F94-FCE4-4004-B5E3-F7C05B977F27}" srcOrd="3" destOrd="0" presId="urn:microsoft.com/office/officeart/2018/2/layout/IconLabelList"/>
    <dgm:cxn modelId="{62744B08-2DD4-47E9-96A1-BBC48D67063C}" type="presParOf" srcId="{05CC6748-F950-40F5-8118-DC8F30537214}" destId="{F091C2EA-B6F0-4DF4-9F88-678AC01E36A3}" srcOrd="4" destOrd="0" presId="urn:microsoft.com/office/officeart/2018/2/layout/IconLabelList"/>
    <dgm:cxn modelId="{88133D8E-EBF4-41E3-A266-E52E968A2AF0}" type="presParOf" srcId="{F091C2EA-B6F0-4DF4-9F88-678AC01E36A3}" destId="{E124ECAE-2008-401E-9257-2E3667425C19}" srcOrd="0" destOrd="0" presId="urn:microsoft.com/office/officeart/2018/2/layout/IconLabelList"/>
    <dgm:cxn modelId="{0BD300DD-4829-4999-A7B9-8FE1200E80A5}" type="presParOf" srcId="{F091C2EA-B6F0-4DF4-9F88-678AC01E36A3}" destId="{85995ECD-69D7-43F1-943B-14B8D6494F15}" srcOrd="1" destOrd="0" presId="urn:microsoft.com/office/officeart/2018/2/layout/IconLabelList"/>
    <dgm:cxn modelId="{30BA8374-6DDB-44B1-AA33-A67A64B8B303}" type="presParOf" srcId="{F091C2EA-B6F0-4DF4-9F88-678AC01E36A3}" destId="{9566DA5A-3650-4FF8-B170-B1D5CC9EB29F}" srcOrd="2" destOrd="0" presId="urn:microsoft.com/office/officeart/2018/2/layout/IconLabelList"/>
    <dgm:cxn modelId="{3EDA8AB7-88CA-4119-91E8-5AAC50608CB5}" type="presParOf" srcId="{05CC6748-F950-40F5-8118-DC8F30537214}" destId="{B878872A-A2EB-457A-B9A7-58BB7C4D9522}" srcOrd="5" destOrd="0" presId="urn:microsoft.com/office/officeart/2018/2/layout/IconLabelList"/>
    <dgm:cxn modelId="{08E344B6-FACC-496F-A6C4-6014313747F5}" type="presParOf" srcId="{05CC6748-F950-40F5-8118-DC8F30537214}" destId="{0368C2DC-195F-459A-B85F-53F086F53E00}" srcOrd="6" destOrd="0" presId="urn:microsoft.com/office/officeart/2018/2/layout/IconLabelList"/>
    <dgm:cxn modelId="{EAEE37F0-15A5-4C76-9265-B94A63FC4D9B}" type="presParOf" srcId="{0368C2DC-195F-459A-B85F-53F086F53E00}" destId="{7C53CF01-6946-437C-AF36-A868B5E3678F}" srcOrd="0" destOrd="0" presId="urn:microsoft.com/office/officeart/2018/2/layout/IconLabelList"/>
    <dgm:cxn modelId="{15A0FEA1-A863-4DF1-8E58-AAD56CABF7E9}" type="presParOf" srcId="{0368C2DC-195F-459A-B85F-53F086F53E00}" destId="{291DEEA0-91BD-4E21-AC6C-B5DF674644F0}" srcOrd="1" destOrd="0" presId="urn:microsoft.com/office/officeart/2018/2/layout/IconLabelList"/>
    <dgm:cxn modelId="{7D0C354B-B9EF-4EED-AA78-D7BC00C73374}" type="presParOf" srcId="{0368C2DC-195F-459A-B85F-53F086F53E00}" destId="{E99A0B23-5678-4664-8048-385E8C35A1A3}" srcOrd="2" destOrd="0" presId="urn:microsoft.com/office/officeart/2018/2/layout/IconLabelList"/>
    <dgm:cxn modelId="{6598FEDC-1082-484C-85A7-E12390378209}" type="presParOf" srcId="{05CC6748-F950-40F5-8118-DC8F30537214}" destId="{740E0DFE-253E-4A82-94C9-CECB13049F06}" srcOrd="7" destOrd="0" presId="urn:microsoft.com/office/officeart/2018/2/layout/IconLabelList"/>
    <dgm:cxn modelId="{8FB53710-9CC1-45D6-9B05-96EC3C47CD33}" type="presParOf" srcId="{05CC6748-F950-40F5-8118-DC8F30537214}" destId="{EA6A6C6B-B491-435B-A239-05B072BA69E5}" srcOrd="8" destOrd="0" presId="urn:microsoft.com/office/officeart/2018/2/layout/IconLabelList"/>
    <dgm:cxn modelId="{D0AA528B-A8DB-410B-879E-C75604D12F46}" type="presParOf" srcId="{EA6A6C6B-B491-435B-A239-05B072BA69E5}" destId="{51C43936-D5DC-4FC0-8801-39600C751C07}" srcOrd="0" destOrd="0" presId="urn:microsoft.com/office/officeart/2018/2/layout/IconLabelList"/>
    <dgm:cxn modelId="{C9C8FF94-F825-43C6-901F-2DD5ADD6CB2B}" type="presParOf" srcId="{EA6A6C6B-B491-435B-A239-05B072BA69E5}" destId="{C0AFC609-DBF5-4B7C-83FF-623F22137692}" srcOrd="1" destOrd="0" presId="urn:microsoft.com/office/officeart/2018/2/layout/IconLabelList"/>
    <dgm:cxn modelId="{5ED6213B-0DBD-4330-ACE4-5451AA575645}" type="presParOf" srcId="{EA6A6C6B-B491-435B-A239-05B072BA69E5}" destId="{CBA504ED-89CC-4BA7-A30A-7B7D169C5819}" srcOrd="2" destOrd="0" presId="urn:microsoft.com/office/officeart/2018/2/layout/IconLabelList"/>
    <dgm:cxn modelId="{60028656-735A-4B43-8191-D6D04C97ACE1}" type="presParOf" srcId="{05CC6748-F950-40F5-8118-DC8F30537214}" destId="{1F1965DC-49CE-41DD-8C11-F2A1E94ED93B}" srcOrd="9" destOrd="0" presId="urn:microsoft.com/office/officeart/2018/2/layout/IconLabelList"/>
    <dgm:cxn modelId="{A5F2B262-A8B3-4039-ABD8-19C30C5ED222}" type="presParOf" srcId="{05CC6748-F950-40F5-8118-DC8F30537214}" destId="{BEFB98ED-0282-4925-B08B-E5BB0F128B38}" srcOrd="10" destOrd="0" presId="urn:microsoft.com/office/officeart/2018/2/layout/IconLabelList"/>
    <dgm:cxn modelId="{E5663B81-AFB5-4B60-B320-CC400CC20011}" type="presParOf" srcId="{BEFB98ED-0282-4925-B08B-E5BB0F128B38}" destId="{169DAD7C-0D15-496C-B669-3348D1C5DE1D}" srcOrd="0" destOrd="0" presId="urn:microsoft.com/office/officeart/2018/2/layout/IconLabelList"/>
    <dgm:cxn modelId="{8F4A5D99-AC06-4C0E-AF6B-603F86072A8A}" type="presParOf" srcId="{BEFB98ED-0282-4925-B08B-E5BB0F128B38}" destId="{5665F33B-604B-4F16-B682-519BFCB92D7B}" srcOrd="1" destOrd="0" presId="urn:microsoft.com/office/officeart/2018/2/layout/IconLabelList"/>
    <dgm:cxn modelId="{94794A79-1F89-4FBF-A14B-1F9D91CD4D61}" type="presParOf" srcId="{BEFB98ED-0282-4925-B08B-E5BB0F128B38}" destId="{7BAAB7D0-6198-4FEE-9002-EB64AEA6079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CE7EF-6D82-45D4-9096-6436211BA9BE}">
      <dsp:nvSpPr>
        <dsp:cNvPr id="0" name=""/>
        <dsp:cNvSpPr/>
      </dsp:nvSpPr>
      <dsp:spPr>
        <a:xfrm>
          <a:off x="472140" y="491436"/>
          <a:ext cx="768867" cy="7688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077B1D1-884D-4F75-A42E-CF5E625244B3}">
      <dsp:nvSpPr>
        <dsp:cNvPr id="0" name=""/>
        <dsp:cNvSpPr/>
      </dsp:nvSpPr>
      <dsp:spPr>
        <a:xfrm>
          <a:off x="2277" y="1554483"/>
          <a:ext cx="1708593" cy="68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Develop the student-athlete</a:t>
          </a:r>
        </a:p>
      </dsp:txBody>
      <dsp:txXfrm>
        <a:off x="2277" y="1554483"/>
        <a:ext cx="1708593" cy="683437"/>
      </dsp:txXfrm>
    </dsp:sp>
    <dsp:sp modelId="{604BAEC7-0DC9-41B2-BD44-4F1ADF5D5980}">
      <dsp:nvSpPr>
        <dsp:cNvPr id="0" name=""/>
        <dsp:cNvSpPr/>
      </dsp:nvSpPr>
      <dsp:spPr>
        <a:xfrm>
          <a:off x="2479738" y="491436"/>
          <a:ext cx="768867" cy="7688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EB2F6A1-2C69-4627-88FC-257171E7FDC7}">
      <dsp:nvSpPr>
        <dsp:cNvPr id="0" name=""/>
        <dsp:cNvSpPr/>
      </dsp:nvSpPr>
      <dsp:spPr>
        <a:xfrm>
          <a:off x="2009875" y="1554483"/>
          <a:ext cx="1708593" cy="68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Increase participation in afterschool activities</a:t>
          </a:r>
        </a:p>
      </dsp:txBody>
      <dsp:txXfrm>
        <a:off x="2009875" y="1554483"/>
        <a:ext cx="1708593" cy="683437"/>
      </dsp:txXfrm>
    </dsp:sp>
    <dsp:sp modelId="{E124ECAE-2008-401E-9257-2E3667425C19}">
      <dsp:nvSpPr>
        <dsp:cNvPr id="0" name=""/>
        <dsp:cNvSpPr/>
      </dsp:nvSpPr>
      <dsp:spPr>
        <a:xfrm>
          <a:off x="4487336" y="491436"/>
          <a:ext cx="768867" cy="7688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566DA5A-3650-4FF8-B170-B1D5CC9EB29F}">
      <dsp:nvSpPr>
        <dsp:cNvPr id="0" name=""/>
        <dsp:cNvSpPr/>
      </dsp:nvSpPr>
      <dsp:spPr>
        <a:xfrm>
          <a:off x="4017472" y="1554483"/>
          <a:ext cx="1708593" cy="68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Improve school spirit and atmosphere</a:t>
          </a:r>
        </a:p>
      </dsp:txBody>
      <dsp:txXfrm>
        <a:off x="4017472" y="1554483"/>
        <a:ext cx="1708593" cy="683437"/>
      </dsp:txXfrm>
    </dsp:sp>
    <dsp:sp modelId="{7C53CF01-6946-437C-AF36-A868B5E3678F}">
      <dsp:nvSpPr>
        <dsp:cNvPr id="0" name=""/>
        <dsp:cNvSpPr/>
      </dsp:nvSpPr>
      <dsp:spPr>
        <a:xfrm>
          <a:off x="472140" y="2665069"/>
          <a:ext cx="768867" cy="7688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99A0B23-5678-4664-8048-385E8C35A1A3}">
      <dsp:nvSpPr>
        <dsp:cNvPr id="0" name=""/>
        <dsp:cNvSpPr/>
      </dsp:nvSpPr>
      <dsp:spPr>
        <a:xfrm>
          <a:off x="2277" y="3728115"/>
          <a:ext cx="1708593" cy="68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Increase family, community, and school involvement</a:t>
          </a:r>
        </a:p>
      </dsp:txBody>
      <dsp:txXfrm>
        <a:off x="2277" y="3728115"/>
        <a:ext cx="1708593" cy="683437"/>
      </dsp:txXfrm>
    </dsp:sp>
    <dsp:sp modelId="{51C43936-D5DC-4FC0-8801-39600C751C07}">
      <dsp:nvSpPr>
        <dsp:cNvPr id="0" name=""/>
        <dsp:cNvSpPr/>
      </dsp:nvSpPr>
      <dsp:spPr>
        <a:xfrm>
          <a:off x="2479738" y="2665069"/>
          <a:ext cx="768867" cy="76886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BA504ED-89CC-4BA7-A30A-7B7D169C5819}">
      <dsp:nvSpPr>
        <dsp:cNvPr id="0" name=""/>
        <dsp:cNvSpPr/>
      </dsp:nvSpPr>
      <dsp:spPr>
        <a:xfrm>
          <a:off x="2009875" y="3728115"/>
          <a:ext cx="1708593" cy="68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Recognize and encourage athletic excellence</a:t>
          </a:r>
        </a:p>
      </dsp:txBody>
      <dsp:txXfrm>
        <a:off x="2009875" y="3728115"/>
        <a:ext cx="1708593" cy="683437"/>
      </dsp:txXfrm>
    </dsp:sp>
    <dsp:sp modelId="{169DAD7C-0D15-496C-B669-3348D1C5DE1D}">
      <dsp:nvSpPr>
        <dsp:cNvPr id="0" name=""/>
        <dsp:cNvSpPr/>
      </dsp:nvSpPr>
      <dsp:spPr>
        <a:xfrm>
          <a:off x="4487336" y="2665069"/>
          <a:ext cx="768867" cy="76886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BAAB7D0-6198-4FEE-9002-EB64AEA6079C}">
      <dsp:nvSpPr>
        <dsp:cNvPr id="0" name=""/>
        <dsp:cNvSpPr/>
      </dsp:nvSpPr>
      <dsp:spPr>
        <a:xfrm>
          <a:off x="4017472" y="3728115"/>
          <a:ext cx="1708593" cy="683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US" sz="1300" kern="1200" dirty="0"/>
            <a:t>Teach and promote sportsmanship </a:t>
          </a:r>
        </a:p>
      </dsp:txBody>
      <dsp:txXfrm>
        <a:off x="4017472" y="3728115"/>
        <a:ext cx="1708593" cy="68343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5297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dirty="0"/>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10/17/2022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2372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5183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smtClean="0"/>
              <a:pPr/>
              <a:t>10/17/2022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2078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8566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1485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0509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10/17/2022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718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10/17/2022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0427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10/17/2022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8993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10/17/2022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3403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10/17/2022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5111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10/17/2022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3398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smtClean="0"/>
              <a:pPr/>
              <a:t>10/17/2022</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697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smtClean="0"/>
              <a:pPr/>
              <a:t>10/17/2022</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0141720"/>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5022348-473E-424D-A721-60E57B71E3CA}"/>
              </a:ext>
            </a:extLst>
          </p:cNvPr>
          <p:cNvPicPr>
            <a:picLocks noGrp="1" noChangeAspect="1"/>
          </p:cNvPicPr>
          <p:nvPr>
            <p:ph idx="1"/>
          </p:nvPr>
        </p:nvPicPr>
        <p:blipFill>
          <a:blip r:embed="rId2"/>
          <a:stretch>
            <a:fillRect/>
          </a:stretch>
        </p:blipFill>
        <p:spPr>
          <a:xfrm>
            <a:off x="485775" y="877598"/>
            <a:ext cx="4279763" cy="2194750"/>
          </a:xfrm>
          <a:prstGeom prst="rect">
            <a:avLst/>
          </a:prstGeom>
        </p:spPr>
      </p:pic>
      <p:sp>
        <p:nvSpPr>
          <p:cNvPr id="8" name="Rectangle 7">
            <a:extLst>
              <a:ext uri="{FF2B5EF4-FFF2-40B4-BE49-F238E27FC236}">
                <a16:creationId xmlns:a16="http://schemas.microsoft.com/office/drawing/2014/main" id="{82310362-8F95-4DD7-867C-C80C5C11D773}"/>
              </a:ext>
            </a:extLst>
          </p:cNvPr>
          <p:cNvSpPr/>
          <p:nvPr/>
        </p:nvSpPr>
        <p:spPr>
          <a:xfrm>
            <a:off x="3048000" y="3072348"/>
            <a:ext cx="8534400" cy="2062103"/>
          </a:xfrm>
          <a:prstGeom prst="rect">
            <a:avLst/>
          </a:prstGeom>
        </p:spPr>
        <p:txBody>
          <a:bodyPr wrap="square">
            <a:spAutoFit/>
          </a:bodyPr>
          <a:lstStyle/>
          <a:p>
            <a:pPr algn="ctr"/>
            <a:r>
              <a:rPr lang="en-US" sz="3200" dirty="0"/>
              <a:t>BAYLOR COLLEGE OF MEDICINE BIOTECH ACADEMY AT RUSK</a:t>
            </a:r>
          </a:p>
          <a:p>
            <a:pPr algn="ctr"/>
            <a:r>
              <a:rPr lang="en-US" sz="3200" dirty="0"/>
              <a:t>Afterschool Activities Parent Information</a:t>
            </a:r>
          </a:p>
          <a:p>
            <a:pPr algn="ctr"/>
            <a:r>
              <a:rPr lang="en-US" sz="3200" dirty="0"/>
              <a:t>2022-2023</a:t>
            </a:r>
          </a:p>
        </p:txBody>
      </p:sp>
    </p:spTree>
    <p:extLst>
      <p:ext uri="{BB962C8B-B14F-4D97-AF65-F5344CB8AC3E}">
        <p14:creationId xmlns:p14="http://schemas.microsoft.com/office/powerpoint/2010/main" val="1572642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E75D15-CF17-4901-A858-1470ED659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A8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DF323B8-8C06-4F56-BB4B-B8857128A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19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55EE9C2-B971-D05E-B3DA-C314B9DA64CF}"/>
              </a:ext>
            </a:extLst>
          </p:cNvPr>
          <p:cNvPicPr>
            <a:picLocks noChangeAspect="1"/>
          </p:cNvPicPr>
          <p:nvPr/>
        </p:nvPicPr>
        <p:blipFill>
          <a:blip r:embed="rId2"/>
          <a:stretch>
            <a:fillRect/>
          </a:stretch>
        </p:blipFill>
        <p:spPr>
          <a:xfrm>
            <a:off x="477012" y="480060"/>
            <a:ext cx="11237976" cy="5897880"/>
          </a:xfrm>
          <a:prstGeom prst="rect">
            <a:avLst/>
          </a:prstGeom>
        </p:spPr>
      </p:pic>
    </p:spTree>
    <p:extLst>
      <p:ext uri="{BB962C8B-B14F-4D97-AF65-F5344CB8AC3E}">
        <p14:creationId xmlns:p14="http://schemas.microsoft.com/office/powerpoint/2010/main" val="3339488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C60D8E68-3C34-4C0E-AD3E-80B283FF3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AFB324A-F41C-54C2-ED35-D5CF9A0D474E}"/>
              </a:ext>
            </a:extLst>
          </p:cNvPr>
          <p:cNvPicPr>
            <a:picLocks noChangeAspect="1"/>
          </p:cNvPicPr>
          <p:nvPr/>
        </p:nvPicPr>
        <p:blipFill>
          <a:blip r:embed="rId2"/>
          <a:stretch>
            <a:fillRect/>
          </a:stretch>
        </p:blipFill>
        <p:spPr>
          <a:xfrm>
            <a:off x="637093" y="643467"/>
            <a:ext cx="10917814" cy="5571066"/>
          </a:xfrm>
          <a:prstGeom prst="rect">
            <a:avLst/>
          </a:prstGeom>
        </p:spPr>
      </p:pic>
      <p:sp>
        <p:nvSpPr>
          <p:cNvPr id="12" name="Rounded Rectangle 14">
            <a:extLst>
              <a:ext uri="{FF2B5EF4-FFF2-40B4-BE49-F238E27FC236}">
                <a16:creationId xmlns:a16="http://schemas.microsoft.com/office/drawing/2014/main" id="{7188AEC5-C3B6-4F84-960F-0246A53F7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643467"/>
            <a:ext cx="10917814" cy="5571066"/>
          </a:xfrm>
          <a:prstGeom prst="roundRect">
            <a:avLst>
              <a:gd name="adj" fmla="val 3513"/>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5828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54C1EE6B-C083-4C1C-8B8B-609D7C664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E12805F-EFB4-6899-F06B-DFE28540C953}"/>
              </a:ext>
            </a:extLst>
          </p:cNvPr>
          <p:cNvPicPr>
            <a:picLocks noChangeAspect="1"/>
          </p:cNvPicPr>
          <p:nvPr/>
        </p:nvPicPr>
        <p:blipFill rotWithShape="1">
          <a:blip r:embed="rId2"/>
          <a:srcRect t="10080" r="1" b="17967"/>
          <a:stretch/>
        </p:blipFill>
        <p:spPr>
          <a:xfrm>
            <a:off x="643467" y="643467"/>
            <a:ext cx="10905066" cy="5571066"/>
          </a:xfrm>
          <a:prstGeom prst="rect">
            <a:avLst/>
          </a:prstGeom>
        </p:spPr>
      </p:pic>
    </p:spTree>
    <p:extLst>
      <p:ext uri="{BB962C8B-B14F-4D97-AF65-F5344CB8AC3E}">
        <p14:creationId xmlns:p14="http://schemas.microsoft.com/office/powerpoint/2010/main" val="2736306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A416E3E5-5186-46A4-AFBD-337387D31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3">
            <a:extLst>
              <a:ext uri="{FF2B5EF4-FFF2-40B4-BE49-F238E27FC236}">
                <a16:creationId xmlns:a16="http://schemas.microsoft.com/office/drawing/2014/main" id="{7B8FAACC-353E-4F84-BA62-A5514185D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7554995"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49625951-3A5F-DDDF-301C-36CFD4D93ED4}"/>
              </a:ext>
            </a:extLst>
          </p:cNvPr>
          <p:cNvPicPr>
            <a:picLocks noChangeAspect="1"/>
          </p:cNvPicPr>
          <p:nvPr/>
        </p:nvPicPr>
        <p:blipFill>
          <a:blip r:embed="rId2"/>
          <a:stretch>
            <a:fillRect/>
          </a:stretch>
        </p:blipFill>
        <p:spPr>
          <a:xfrm>
            <a:off x="978308" y="457201"/>
            <a:ext cx="5584161" cy="5584161"/>
          </a:xfrm>
          <a:prstGeom prst="roundRect">
            <a:avLst>
              <a:gd name="adj" fmla="val 3876"/>
            </a:avLst>
          </a:prstGeom>
          <a:ln>
            <a:solidFill>
              <a:schemeClr val="accent1"/>
            </a:solidFill>
          </a:ln>
          <a:effectLst/>
        </p:spPr>
      </p:pic>
      <p:sp>
        <p:nvSpPr>
          <p:cNvPr id="3" name="TextBox 2">
            <a:extLst>
              <a:ext uri="{FF2B5EF4-FFF2-40B4-BE49-F238E27FC236}">
                <a16:creationId xmlns:a16="http://schemas.microsoft.com/office/drawing/2014/main" id="{A84B3DA3-F118-285A-9D24-67C12CF0D94F}"/>
              </a:ext>
            </a:extLst>
          </p:cNvPr>
          <p:cNvSpPr txBox="1"/>
          <p:nvPr/>
        </p:nvSpPr>
        <p:spPr>
          <a:xfrm>
            <a:off x="7991475" y="990601"/>
            <a:ext cx="3905250" cy="5050762"/>
          </a:xfrm>
          <a:prstGeom prst="rect">
            <a:avLst/>
          </a:prstGeom>
        </p:spPr>
        <p:txBody>
          <a:bodyPr vert="horz" lIns="91440" tIns="45720" rIns="91440" bIns="45720" rtlCol="0" anchor="ctr">
            <a:normAutofit fontScale="92500"/>
          </a:bodyPr>
          <a:lstStyle/>
          <a:p>
            <a:pPr>
              <a:spcBef>
                <a:spcPct val="20000"/>
              </a:spcBef>
              <a:spcAft>
                <a:spcPts val="600"/>
              </a:spcAft>
              <a:buClr>
                <a:schemeClr val="accent1"/>
              </a:buClr>
            </a:pPr>
            <a:r>
              <a:rPr lang="en-US" sz="1600" dirty="0">
                <a:solidFill>
                  <a:schemeClr val="bg1"/>
                </a:solidFill>
              </a:rPr>
              <a:t>Are you interested in Neuroscience? Are you a leader? You are invited to attend a weekly after school club with neuroscientists from Rice University and the Texas Medical Center leading exciting experiments and activities. Student members may be asked to facilitate these activities for younger students at various school events.</a:t>
            </a:r>
          </a:p>
          <a:p>
            <a:pPr>
              <a:spcBef>
                <a:spcPct val="20000"/>
              </a:spcBef>
              <a:spcAft>
                <a:spcPts val="600"/>
              </a:spcAft>
              <a:buClr>
                <a:schemeClr val="accent1"/>
              </a:buClr>
            </a:pPr>
            <a:r>
              <a:rPr lang="en-US" sz="1600" dirty="0">
                <a:solidFill>
                  <a:schemeClr val="bg1"/>
                </a:solidFill>
              </a:rPr>
              <a:t> </a:t>
            </a:r>
            <a:r>
              <a:rPr lang="en-US" sz="1600" dirty="0" err="1">
                <a:solidFill>
                  <a:schemeClr val="bg1"/>
                </a:solidFill>
              </a:rPr>
              <a:t>BrainSTEM</a:t>
            </a:r>
            <a:r>
              <a:rPr lang="en-US" sz="1600" dirty="0">
                <a:solidFill>
                  <a:schemeClr val="bg1"/>
                </a:solidFill>
              </a:rPr>
              <a:t> will meet every Tuesday from 4:00 – 5:15 PM in the </a:t>
            </a:r>
            <a:r>
              <a:rPr lang="en-US" sz="1600" dirty="0" err="1">
                <a:solidFill>
                  <a:schemeClr val="bg1"/>
                </a:solidFill>
              </a:rPr>
              <a:t>Nuc</a:t>
            </a:r>
            <a:r>
              <a:rPr lang="en-US" sz="1600" dirty="0">
                <a:solidFill>
                  <a:schemeClr val="bg1"/>
                </a:solidFill>
              </a:rPr>
              <a:t>. Participating students must be able to have a ride home after the club is finished and commit to attending each week.</a:t>
            </a:r>
          </a:p>
          <a:p>
            <a:pPr>
              <a:spcBef>
                <a:spcPct val="20000"/>
              </a:spcBef>
              <a:spcAft>
                <a:spcPts val="600"/>
              </a:spcAft>
              <a:buClr>
                <a:schemeClr val="accent1"/>
              </a:buClr>
            </a:pPr>
            <a:r>
              <a:rPr lang="en-US" sz="1600" dirty="0">
                <a:solidFill>
                  <a:schemeClr val="bg1"/>
                </a:solidFill>
              </a:rPr>
              <a:t> The first </a:t>
            </a:r>
            <a:r>
              <a:rPr lang="en-US" sz="1600" dirty="0" err="1">
                <a:solidFill>
                  <a:schemeClr val="bg1"/>
                </a:solidFill>
              </a:rPr>
              <a:t>BrainSTEM</a:t>
            </a:r>
            <a:r>
              <a:rPr lang="en-US" sz="1600" dirty="0">
                <a:solidFill>
                  <a:schemeClr val="bg1"/>
                </a:solidFill>
              </a:rPr>
              <a:t> club meeting is tentatively scheduled for September 20. Space is limited to the first 30 students to sign up. To sign up, submit this interest form to Ms. Harris in Room 21A, no later than Monday, September 19th. </a:t>
            </a:r>
          </a:p>
        </p:txBody>
      </p:sp>
    </p:spTree>
    <p:extLst>
      <p:ext uri="{BB962C8B-B14F-4D97-AF65-F5344CB8AC3E}">
        <p14:creationId xmlns:p14="http://schemas.microsoft.com/office/powerpoint/2010/main" val="116330660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BA08-1A96-4880-8F35-E8A9D4D4B446}"/>
              </a:ext>
            </a:extLst>
          </p:cNvPr>
          <p:cNvSpPr>
            <a:spLocks noGrp="1"/>
          </p:cNvSpPr>
          <p:nvPr>
            <p:ph type="title"/>
          </p:nvPr>
        </p:nvSpPr>
        <p:spPr/>
        <p:txBody>
          <a:bodyPr/>
          <a:lstStyle/>
          <a:p>
            <a:r>
              <a:rPr lang="en-US" dirty="0"/>
              <a:t>Athlete code of conduct:</a:t>
            </a:r>
          </a:p>
        </p:txBody>
      </p:sp>
      <p:sp>
        <p:nvSpPr>
          <p:cNvPr id="3" name="Content Placeholder 2">
            <a:extLst>
              <a:ext uri="{FF2B5EF4-FFF2-40B4-BE49-F238E27FC236}">
                <a16:creationId xmlns:a16="http://schemas.microsoft.com/office/drawing/2014/main" id="{21559844-BA56-46D9-BB47-CDB69873C164}"/>
              </a:ext>
            </a:extLst>
          </p:cNvPr>
          <p:cNvSpPr>
            <a:spLocks noGrp="1"/>
          </p:cNvSpPr>
          <p:nvPr>
            <p:ph idx="1"/>
          </p:nvPr>
        </p:nvSpPr>
        <p:spPr>
          <a:xfrm>
            <a:off x="818712" y="2222287"/>
            <a:ext cx="10554574" cy="4188525"/>
          </a:xfrm>
        </p:spPr>
        <p:txBody>
          <a:bodyPr>
            <a:normAutofit/>
          </a:bodyPr>
          <a:lstStyle/>
          <a:p>
            <a:r>
              <a:rPr lang="en-US" sz="2400" dirty="0"/>
              <a:t>Athletics are a part of the total educational program.</a:t>
            </a:r>
          </a:p>
          <a:p>
            <a:r>
              <a:rPr lang="en-US" sz="2400" dirty="0"/>
              <a:t>Being an athlete at BCM BAR is a privilege and not a right.</a:t>
            </a:r>
          </a:p>
          <a:p>
            <a:r>
              <a:rPr lang="en-US" sz="2400" dirty="0"/>
              <a:t>Held to high academic standards- students MUST be passing in ALL classes to participate.</a:t>
            </a:r>
          </a:p>
          <a:p>
            <a:r>
              <a:rPr lang="en-US" sz="2400" dirty="0"/>
              <a:t>Behavior on and off the field/court should be exemplary as well as in the classroom.  Students with behavior issues will not be allowed to participate.</a:t>
            </a:r>
          </a:p>
          <a:p>
            <a:endParaRPr lang="en-US" dirty="0"/>
          </a:p>
        </p:txBody>
      </p:sp>
    </p:spTree>
    <p:extLst>
      <p:ext uri="{BB962C8B-B14F-4D97-AF65-F5344CB8AC3E}">
        <p14:creationId xmlns:p14="http://schemas.microsoft.com/office/powerpoint/2010/main" val="1570590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B2B82547-2424-4E7A-A98B-75206EE73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23">
            <a:extLst>
              <a:ext uri="{FF2B5EF4-FFF2-40B4-BE49-F238E27FC236}">
                <a16:creationId xmlns:a16="http://schemas.microsoft.com/office/drawing/2014/main" id="{5109BC2F-9616-4D7D-9E98-57898009A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CF0B5C8-667D-42A4-824C-BC3D004A1335}"/>
              </a:ext>
            </a:extLst>
          </p:cNvPr>
          <p:cNvSpPr>
            <a:spLocks noGrp="1"/>
          </p:cNvSpPr>
          <p:nvPr>
            <p:ph type="title"/>
          </p:nvPr>
        </p:nvSpPr>
        <p:spPr>
          <a:xfrm>
            <a:off x="641754" y="1257299"/>
            <a:ext cx="3269463" cy="2838451"/>
          </a:xfrm>
        </p:spPr>
        <p:txBody>
          <a:bodyPr anchor="t">
            <a:normAutofit/>
          </a:bodyPr>
          <a:lstStyle/>
          <a:p>
            <a:pPr>
              <a:lnSpc>
                <a:spcPct val="90000"/>
              </a:lnSpc>
            </a:pPr>
            <a:br>
              <a:rPr lang="en-US" sz="2400" dirty="0"/>
            </a:br>
            <a:br>
              <a:rPr lang="en-US" sz="2400" dirty="0"/>
            </a:br>
            <a:r>
              <a:rPr lang="en-US" sz="2400" dirty="0"/>
              <a:t>Goals of BCM Biotech Academy at Rusk Athletics and Afterschool Program </a:t>
            </a:r>
            <a:br>
              <a:rPr lang="en-US" sz="2400" dirty="0"/>
            </a:br>
            <a:endParaRPr lang="en-US" sz="2400" dirty="0"/>
          </a:p>
        </p:txBody>
      </p:sp>
      <p:graphicFrame>
        <p:nvGraphicFramePr>
          <p:cNvPr id="5" name="Content Placeholder 2">
            <a:extLst>
              <a:ext uri="{FF2B5EF4-FFF2-40B4-BE49-F238E27FC236}">
                <a16:creationId xmlns:a16="http://schemas.microsoft.com/office/drawing/2014/main" id="{E0F7E6B6-F076-4E67-9DEA-8DBE9DC805B9}"/>
              </a:ext>
            </a:extLst>
          </p:cNvPr>
          <p:cNvGraphicFramePr>
            <a:graphicFrameLocks noGrp="1"/>
          </p:cNvGraphicFramePr>
          <p:nvPr>
            <p:ph idx="1"/>
            <p:extLst>
              <p:ext uri="{D42A27DB-BD31-4B8C-83A1-F6EECF244321}">
                <p14:modId xmlns:p14="http://schemas.microsoft.com/office/powerpoint/2010/main" val="12557043"/>
              </p:ext>
            </p:extLst>
          </p:nvPr>
        </p:nvGraphicFramePr>
        <p:xfrm>
          <a:off x="5508820" y="965200"/>
          <a:ext cx="5728344" cy="4902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0152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0F80384-559F-4C0F-ABD5-E86CF8E2B3B3}"/>
              </a:ext>
            </a:extLst>
          </p:cNvPr>
          <p:cNvSpPr>
            <a:spLocks noGrp="1"/>
          </p:cNvSpPr>
          <p:nvPr>
            <p:ph idx="1"/>
          </p:nvPr>
        </p:nvSpPr>
        <p:spPr>
          <a:xfrm>
            <a:off x="5743575" y="978993"/>
            <a:ext cx="6200775" cy="4900014"/>
          </a:xfrm>
          <a:effectLst/>
        </p:spPr>
        <p:txBody>
          <a:bodyPr>
            <a:normAutofit fontScale="92500" lnSpcReduction="10000"/>
          </a:bodyPr>
          <a:lstStyle/>
          <a:p>
            <a:pPr marL="0" indent="0">
              <a:buNone/>
            </a:pPr>
            <a:r>
              <a:rPr lang="en-US" sz="2000" dirty="0"/>
              <a:t>Every student MUST have a sports physical to practice and/or play in an afterschool sports activity whether completed by own physician or having one completed at BCM Biotech Academy at Rusk </a:t>
            </a:r>
            <a:br>
              <a:rPr lang="en-US" sz="2000" dirty="0"/>
            </a:br>
            <a:r>
              <a:rPr lang="en-US" sz="2000" dirty="0"/>
              <a:t>	</a:t>
            </a:r>
          </a:p>
          <a:p>
            <a:pPr marL="0" indent="0">
              <a:buNone/>
            </a:pPr>
            <a:r>
              <a:rPr lang="en-US" sz="2000" dirty="0"/>
              <a:t>Sports Physicals will be offered at Rusk on:  </a:t>
            </a:r>
          </a:p>
          <a:p>
            <a:pPr marL="0" indent="0">
              <a:buNone/>
            </a:pPr>
            <a:r>
              <a:rPr lang="en-US" sz="2000" dirty="0"/>
              <a:t>Sept. 22:  Sports Physical – 2:00PM-4:00PM</a:t>
            </a:r>
          </a:p>
          <a:p>
            <a:pPr>
              <a:buFont typeface="Wingdings" panose="05000000000000000000" pitchFamily="2" charset="2"/>
              <a:buChar char="q"/>
            </a:pPr>
            <a:r>
              <a:rPr lang="en-US" sz="2000" dirty="0"/>
              <a:t>	Complete all paperwork in packet and turn it into Mrs. Schneider</a:t>
            </a:r>
          </a:p>
          <a:p>
            <a:pPr>
              <a:buFont typeface="Wingdings" panose="05000000000000000000" pitchFamily="2" charset="2"/>
              <a:buChar char="q"/>
            </a:pPr>
            <a:r>
              <a:rPr lang="en-US" sz="2000" dirty="0"/>
              <a:t>Cost $2O cash by Tuesday, Sept.20 .</a:t>
            </a:r>
          </a:p>
          <a:p>
            <a:pPr marL="0" indent="0">
              <a:buNone/>
            </a:pPr>
            <a:r>
              <a:rPr lang="en-US" sz="2000" dirty="0"/>
              <a:t>** All sports physicals due on Friday, September  23.  If student does not have their sports physical turned in, they will be removed from the sport after the due date.  </a:t>
            </a:r>
          </a:p>
          <a:p>
            <a:pPr marL="0" indent="0">
              <a:buNone/>
            </a:pPr>
            <a:endParaRPr lang="en-US" dirty="0"/>
          </a:p>
        </p:txBody>
      </p:sp>
      <p:sp>
        <p:nvSpPr>
          <p:cNvPr id="2" name="TextBox 1">
            <a:extLst>
              <a:ext uri="{FF2B5EF4-FFF2-40B4-BE49-F238E27FC236}">
                <a16:creationId xmlns:a16="http://schemas.microsoft.com/office/drawing/2014/main" id="{4CA600F6-EB0A-0BBB-6D78-C84DD7D6D5C3}"/>
              </a:ext>
            </a:extLst>
          </p:cNvPr>
          <p:cNvSpPr txBox="1"/>
          <p:nvPr/>
        </p:nvSpPr>
        <p:spPr>
          <a:xfrm>
            <a:off x="409574" y="2000250"/>
            <a:ext cx="3990975" cy="2062103"/>
          </a:xfrm>
          <a:prstGeom prst="rect">
            <a:avLst/>
          </a:prstGeom>
          <a:noFill/>
        </p:spPr>
        <p:txBody>
          <a:bodyPr wrap="square" rtlCol="0">
            <a:spAutoFit/>
          </a:bodyPr>
          <a:lstStyle/>
          <a:p>
            <a:r>
              <a:rPr lang="en-US" sz="3200" dirty="0"/>
              <a:t>Sports Physical Required to Participate in Athletics:</a:t>
            </a:r>
          </a:p>
        </p:txBody>
      </p:sp>
    </p:spTree>
    <p:extLst>
      <p:ext uri="{BB962C8B-B14F-4D97-AF65-F5344CB8AC3E}">
        <p14:creationId xmlns:p14="http://schemas.microsoft.com/office/powerpoint/2010/main" val="1905439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9">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CB2252B-D38B-41E2-8BA7-F73C4691C462}"/>
              </a:ext>
            </a:extLst>
          </p:cNvPr>
          <p:cNvSpPr>
            <a:spLocks noGrp="1"/>
          </p:cNvSpPr>
          <p:nvPr>
            <p:ph type="title"/>
          </p:nvPr>
        </p:nvSpPr>
        <p:spPr>
          <a:xfrm>
            <a:off x="451515" y="1734857"/>
            <a:ext cx="3765483" cy="3388287"/>
          </a:xfrm>
        </p:spPr>
        <p:txBody>
          <a:bodyPr anchor="ctr">
            <a:normAutofit/>
          </a:bodyPr>
          <a:lstStyle/>
          <a:p>
            <a:r>
              <a:rPr lang="en-US" sz="3600" dirty="0"/>
              <a:t>Expectations:</a:t>
            </a:r>
          </a:p>
        </p:txBody>
      </p:sp>
      <p:sp>
        <p:nvSpPr>
          <p:cNvPr id="3" name="Content Placeholder 2">
            <a:extLst>
              <a:ext uri="{FF2B5EF4-FFF2-40B4-BE49-F238E27FC236}">
                <a16:creationId xmlns:a16="http://schemas.microsoft.com/office/drawing/2014/main" id="{BCE0CE9C-C461-4FE1-90E4-FB9D6A3273D0}"/>
              </a:ext>
            </a:extLst>
          </p:cNvPr>
          <p:cNvSpPr>
            <a:spLocks noGrp="1"/>
          </p:cNvSpPr>
          <p:nvPr>
            <p:ph idx="1"/>
          </p:nvPr>
        </p:nvSpPr>
        <p:spPr>
          <a:xfrm>
            <a:off x="5556552" y="469232"/>
            <a:ext cx="6183933" cy="5991726"/>
          </a:xfrm>
          <a:effectLst/>
        </p:spPr>
        <p:txBody>
          <a:bodyPr>
            <a:normAutofit/>
          </a:bodyPr>
          <a:lstStyle/>
          <a:p>
            <a:r>
              <a:rPr lang="en-US" b="1" dirty="0"/>
              <a:t>Please pick your child on time.  In order to ensure the health and well-being of the volunteers and children involved in the program we will not be able to stay late. After 2 times picking up your child late, they will no longer be able to participate in the program. All activities end by 5:00PM-5:15pm, unless changed by coach and you are notified.</a:t>
            </a:r>
          </a:p>
          <a:p>
            <a:r>
              <a:rPr lang="en-US" b="1" dirty="0"/>
              <a:t>Athletes are expected to dress proper attire for daily practices.   Bring a snack and water bottle.  Coaches will notify students on their expectations. </a:t>
            </a:r>
          </a:p>
          <a:p>
            <a:r>
              <a:rPr lang="en-US" b="1" dirty="0"/>
              <a:t>Students MUST have their sports physical completed by the assigned date.  If they do not, they WILL NOT be able to participate in the activity. </a:t>
            </a:r>
          </a:p>
          <a:p>
            <a:endParaRPr lang="en-US" dirty="0"/>
          </a:p>
        </p:txBody>
      </p:sp>
    </p:spTree>
    <p:extLst>
      <p:ext uri="{BB962C8B-B14F-4D97-AF65-F5344CB8AC3E}">
        <p14:creationId xmlns:p14="http://schemas.microsoft.com/office/powerpoint/2010/main" val="3934986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E75D15-CF17-4901-A858-1470ED659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43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F323B8-8C06-4F56-BB4B-B8857128A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BF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EF3728E-6BE9-524C-EA7B-E0B0E391B7E9}"/>
              </a:ext>
            </a:extLst>
          </p:cNvPr>
          <p:cNvPicPr>
            <a:picLocks noChangeAspect="1"/>
          </p:cNvPicPr>
          <p:nvPr/>
        </p:nvPicPr>
        <p:blipFill>
          <a:blip r:embed="rId2"/>
          <a:stretch>
            <a:fillRect/>
          </a:stretch>
        </p:blipFill>
        <p:spPr>
          <a:xfrm>
            <a:off x="477012" y="480061"/>
            <a:ext cx="11237976" cy="5897880"/>
          </a:xfrm>
          <a:prstGeom prst="rect">
            <a:avLst/>
          </a:prstGeom>
        </p:spPr>
      </p:pic>
    </p:spTree>
    <p:extLst>
      <p:ext uri="{BB962C8B-B14F-4D97-AF65-F5344CB8AC3E}">
        <p14:creationId xmlns:p14="http://schemas.microsoft.com/office/powerpoint/2010/main" val="3113328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C1EE6B-C083-4C1C-8B8B-609D7C664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DA4381-49E8-1C65-16F5-1B712BEB0CE0}"/>
              </a:ext>
            </a:extLst>
          </p:cNvPr>
          <p:cNvSpPr txBox="1"/>
          <p:nvPr/>
        </p:nvSpPr>
        <p:spPr>
          <a:xfrm>
            <a:off x="9172575" y="5572125"/>
            <a:ext cx="371475" cy="369332"/>
          </a:xfrm>
          <a:prstGeom prst="rect">
            <a:avLst/>
          </a:prstGeom>
          <a:noFill/>
        </p:spPr>
        <p:txBody>
          <a:bodyPr wrap="square" rtlCol="0">
            <a:spAutoFit/>
          </a:bodyPr>
          <a:lstStyle/>
          <a:p>
            <a:r>
              <a:rPr lang="en-US" b="1" dirty="0"/>
              <a:t>7</a:t>
            </a:r>
          </a:p>
        </p:txBody>
      </p:sp>
      <p:pic>
        <p:nvPicPr>
          <p:cNvPr id="2" name="Picture 1">
            <a:extLst>
              <a:ext uri="{FF2B5EF4-FFF2-40B4-BE49-F238E27FC236}">
                <a16:creationId xmlns:a16="http://schemas.microsoft.com/office/drawing/2014/main" id="{1DDCD3DC-3198-A947-1CCE-03B6BA30895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12413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E75D15-CF17-4901-A858-1470ED659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D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2">
            <a:extLst>
              <a:ext uri="{FF2B5EF4-FFF2-40B4-BE49-F238E27FC236}">
                <a16:creationId xmlns:a16="http://schemas.microsoft.com/office/drawing/2014/main" id="{BDF323B8-8C06-4F56-BB4B-B8857128A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6A5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tennis ball on a racket&#10;&#10;Description automatically generated with low confidence">
            <a:extLst>
              <a:ext uri="{FF2B5EF4-FFF2-40B4-BE49-F238E27FC236}">
                <a16:creationId xmlns:a16="http://schemas.microsoft.com/office/drawing/2014/main" id="{F195B2DB-E85B-993D-04C3-AD819ACC4A17}"/>
              </a:ext>
            </a:extLst>
          </p:cNvPr>
          <p:cNvPicPr>
            <a:picLocks noChangeAspect="1"/>
          </p:cNvPicPr>
          <p:nvPr/>
        </p:nvPicPr>
        <p:blipFill>
          <a:blip r:embed="rId2"/>
          <a:stretch>
            <a:fillRect/>
          </a:stretch>
        </p:blipFill>
        <p:spPr>
          <a:xfrm>
            <a:off x="375921" y="480060"/>
            <a:ext cx="11339068" cy="5897880"/>
          </a:xfrm>
          <a:prstGeom prst="rect">
            <a:avLst/>
          </a:prstGeom>
        </p:spPr>
      </p:pic>
    </p:spTree>
    <p:extLst>
      <p:ext uri="{BB962C8B-B14F-4D97-AF65-F5344CB8AC3E}">
        <p14:creationId xmlns:p14="http://schemas.microsoft.com/office/powerpoint/2010/main" val="1707992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04E53ECB-C2C0-E2F2-86EB-A1253C5A71D5}"/>
              </a:ext>
            </a:extLst>
          </p:cNvPr>
          <p:cNvPicPr>
            <a:picLocks noChangeAspect="1"/>
          </p:cNvPicPr>
          <p:nvPr/>
        </p:nvPicPr>
        <p:blipFill rotWithShape="1">
          <a:blip r:embed="rId2"/>
          <a:srcRect b="15414"/>
          <a:stretch/>
        </p:blipFill>
        <p:spPr>
          <a:xfrm>
            <a:off x="20" y="10"/>
            <a:ext cx="12191980" cy="6857989"/>
          </a:xfrm>
          <a:prstGeom prst="rect">
            <a:avLst/>
          </a:prstGeom>
        </p:spPr>
      </p:pic>
      <p:sp>
        <p:nvSpPr>
          <p:cNvPr id="11" name="Freeform 9">
            <a:extLst>
              <a:ext uri="{FF2B5EF4-FFF2-40B4-BE49-F238E27FC236}">
                <a16:creationId xmlns:a16="http://schemas.microsoft.com/office/drawing/2014/main" id="{72319FFA-0E4F-4E0B-BEBA-A9DD4B41A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7A2DBE-7399-7858-480B-0FC7A024C6AE}"/>
              </a:ext>
            </a:extLst>
          </p:cNvPr>
          <p:cNvSpPr txBox="1"/>
          <p:nvPr/>
        </p:nvSpPr>
        <p:spPr>
          <a:xfrm>
            <a:off x="495300" y="600075"/>
            <a:ext cx="5245099" cy="5445125"/>
          </a:xfrm>
          <a:prstGeom prst="rect">
            <a:avLst/>
          </a:prstGeom>
        </p:spPr>
        <p:txBody>
          <a:bodyPr vert="horz" lIns="91440" tIns="45720" rIns="91440" bIns="45720" rtlCol="0" anchor="ctr">
            <a:noAutofit/>
          </a:bodyPr>
          <a:lstStyle/>
          <a:p>
            <a:pPr algn="ctr">
              <a:lnSpc>
                <a:spcPct val="90000"/>
              </a:lnSpc>
              <a:spcBef>
                <a:spcPct val="20000"/>
              </a:spcBef>
              <a:spcAft>
                <a:spcPts val="600"/>
              </a:spcAft>
              <a:buClr>
                <a:schemeClr val="accent1"/>
              </a:buClr>
            </a:pPr>
            <a:r>
              <a:rPr lang="en-US" sz="2400" dirty="0"/>
              <a:t>Volleyball </a:t>
            </a:r>
          </a:p>
          <a:p>
            <a:pPr>
              <a:lnSpc>
                <a:spcPct val="90000"/>
              </a:lnSpc>
              <a:spcBef>
                <a:spcPct val="20000"/>
              </a:spcBef>
              <a:spcAft>
                <a:spcPts val="600"/>
              </a:spcAft>
              <a:buClr>
                <a:schemeClr val="accent1"/>
              </a:buClr>
            </a:pPr>
            <a:r>
              <a:rPr lang="en-US" sz="2400" dirty="0"/>
              <a:t>Coach:  Mrs. Salazar</a:t>
            </a:r>
          </a:p>
          <a:p>
            <a:pPr>
              <a:lnSpc>
                <a:spcPct val="90000"/>
              </a:lnSpc>
              <a:spcBef>
                <a:spcPct val="20000"/>
              </a:spcBef>
              <a:spcAft>
                <a:spcPts val="600"/>
              </a:spcAft>
              <a:buClr>
                <a:schemeClr val="accent1"/>
              </a:buClr>
            </a:pPr>
            <a:r>
              <a:rPr lang="en-US" sz="2400" dirty="0"/>
              <a:t>Try-Outs:  </a:t>
            </a:r>
          </a:p>
          <a:p>
            <a:pPr>
              <a:lnSpc>
                <a:spcPct val="90000"/>
              </a:lnSpc>
              <a:spcBef>
                <a:spcPct val="20000"/>
              </a:spcBef>
              <a:spcAft>
                <a:spcPts val="600"/>
              </a:spcAft>
              <a:buClr>
                <a:schemeClr val="accent1"/>
              </a:buClr>
            </a:pPr>
            <a:r>
              <a:rPr lang="en-US" sz="2400" dirty="0"/>
              <a:t>Thursday, October 6 &amp; Friday, October 7</a:t>
            </a:r>
          </a:p>
          <a:p>
            <a:pPr>
              <a:lnSpc>
                <a:spcPct val="90000"/>
              </a:lnSpc>
              <a:spcBef>
                <a:spcPct val="20000"/>
              </a:spcBef>
              <a:spcAft>
                <a:spcPts val="600"/>
              </a:spcAft>
              <a:buClr>
                <a:schemeClr val="accent1"/>
              </a:buClr>
              <a:buFont typeface="Wingdings 2" charset="2"/>
              <a:buChar char=""/>
            </a:pPr>
            <a:endParaRPr lang="en-US" sz="2400" dirty="0"/>
          </a:p>
          <a:p>
            <a:pPr>
              <a:lnSpc>
                <a:spcPct val="90000"/>
              </a:lnSpc>
              <a:spcBef>
                <a:spcPct val="20000"/>
              </a:spcBef>
              <a:spcAft>
                <a:spcPts val="600"/>
              </a:spcAft>
              <a:buClr>
                <a:schemeClr val="accent1"/>
              </a:buClr>
            </a:pPr>
            <a:r>
              <a:rPr lang="en-US" sz="2400" dirty="0"/>
              <a:t>Days:  Tuesday’s and Thursday’s </a:t>
            </a:r>
          </a:p>
          <a:p>
            <a:pPr>
              <a:lnSpc>
                <a:spcPct val="90000"/>
              </a:lnSpc>
              <a:spcBef>
                <a:spcPct val="20000"/>
              </a:spcBef>
              <a:spcAft>
                <a:spcPts val="600"/>
              </a:spcAft>
              <a:buClr>
                <a:schemeClr val="accent1"/>
              </a:buClr>
              <a:buFont typeface="Wingdings 2" charset="2"/>
              <a:buChar char=""/>
            </a:pPr>
            <a:endParaRPr lang="en-US" sz="2400" dirty="0"/>
          </a:p>
          <a:p>
            <a:pPr>
              <a:lnSpc>
                <a:spcPct val="90000"/>
              </a:lnSpc>
              <a:spcBef>
                <a:spcPct val="20000"/>
              </a:spcBef>
              <a:spcAft>
                <a:spcPts val="600"/>
              </a:spcAft>
              <a:buClr>
                <a:schemeClr val="accent1"/>
              </a:buClr>
            </a:pPr>
            <a:r>
              <a:rPr lang="en-US" sz="2400" dirty="0"/>
              <a:t>Time- 4:00-5:15PM</a:t>
            </a:r>
          </a:p>
          <a:p>
            <a:pPr>
              <a:lnSpc>
                <a:spcPct val="90000"/>
              </a:lnSpc>
              <a:spcBef>
                <a:spcPct val="20000"/>
              </a:spcBef>
              <a:spcAft>
                <a:spcPts val="600"/>
              </a:spcAft>
              <a:buClr>
                <a:schemeClr val="accent1"/>
              </a:buClr>
            </a:pPr>
            <a:r>
              <a:rPr lang="en-US" sz="2400" dirty="0"/>
              <a:t>**Bring change of clothing &amp; tennis shoes </a:t>
            </a:r>
          </a:p>
        </p:txBody>
      </p:sp>
    </p:spTree>
    <p:extLst>
      <p:ext uri="{BB962C8B-B14F-4D97-AF65-F5344CB8AC3E}">
        <p14:creationId xmlns:p14="http://schemas.microsoft.com/office/powerpoint/2010/main" val="9424933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otalTime>234</TotalTime>
  <Words>546</Words>
  <Application>Microsoft Office PowerPoint</Application>
  <PresentationFormat>Widescreen</PresentationFormat>
  <Paragraphs>39</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Century Gothic</vt:lpstr>
      <vt:lpstr>Wingdings</vt:lpstr>
      <vt:lpstr>Wingdings 2</vt:lpstr>
      <vt:lpstr>Quotable</vt:lpstr>
      <vt:lpstr>PowerPoint Presentation</vt:lpstr>
      <vt:lpstr>Athlete code of conduct:</vt:lpstr>
      <vt:lpstr>  Goals of BCM Biotech Academy at Rusk Athletics and Afterschool Program  </vt:lpstr>
      <vt:lpstr>PowerPoint Presentation</vt:lpstr>
      <vt:lpstr>Expectations: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Schneider, Lisa M</dc:creator>
  <cp:lastModifiedBy>Emler, Isaac L</cp:lastModifiedBy>
  <cp:revision>11</cp:revision>
  <cp:lastPrinted>2021-08-27T17:47:33Z</cp:lastPrinted>
  <dcterms:created xsi:type="dcterms:W3CDTF">2019-08-29T02:35:41Z</dcterms:created>
  <dcterms:modified xsi:type="dcterms:W3CDTF">2022-10-17T17:06:41Z</dcterms:modified>
</cp:coreProperties>
</file>